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9" r:id="rId4"/>
    <p:sldId id="258" r:id="rId5"/>
    <p:sldId id="260" r:id="rId6"/>
  </p:sldIdLst>
  <p:sldSz cx="11522075" cy="6480175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512763" indent="-152400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1027113" indent="-306388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541463" indent="-461963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2055813" indent="-615950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5822"/>
    <a:srgbClr val="772583"/>
    <a:srgbClr val="00843D"/>
    <a:srgbClr val="FFC72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62"/>
    <p:restoredTop sz="94705"/>
  </p:normalViewPr>
  <p:slideViewPr>
    <p:cSldViewPr showGuides="1">
      <p:cViewPr varScale="1">
        <p:scale>
          <a:sx n="86" d="100"/>
          <a:sy n="86" d="100"/>
        </p:scale>
        <p:origin x="-442" y="-77"/>
      </p:cViewPr>
      <p:guideLst>
        <p:guide orient="horz" pos="2041"/>
        <p:guide orient="horz" pos="2177"/>
        <p:guide pos="416"/>
        <p:guide pos="6842"/>
        <p:guide pos="50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27DD1B4-28C0-4D44-B988-E3409A014E51}" type="datetimeFigureOut">
              <a:rPr lang="en-US" altLang="en-US"/>
              <a:pPr>
                <a:defRPr/>
              </a:pPr>
              <a:t>9/24/2021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99F2C4-ADAE-453A-985F-560D775361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 userDrawn="1"/>
        </p:nvSpPr>
        <p:spPr bwMode="auto">
          <a:xfrm>
            <a:off x="8066088" y="3455988"/>
            <a:ext cx="4114800" cy="4114800"/>
          </a:xfrm>
          <a:prstGeom prst="rect">
            <a:avLst/>
          </a:prstGeom>
          <a:blipFill dpi="0" rotWithShape="1">
            <a:blip r:embed="rId2">
              <a:alphaModFix amt="15000"/>
            </a:blip>
            <a:srcRect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  <p:cxnSp>
        <p:nvCxnSpPr>
          <p:cNvPr id="16" name="Straight Connector 15"/>
          <p:cNvCxnSpPr>
            <a:cxnSpLocks/>
          </p:cNvCxnSpPr>
          <p:nvPr/>
        </p:nvCxnSpPr>
        <p:spPr bwMode="auto">
          <a:xfrm>
            <a:off x="660400" y="2049463"/>
            <a:ext cx="10201275" cy="0"/>
          </a:xfrm>
          <a:prstGeom prst="line">
            <a:avLst/>
          </a:prstGeom>
          <a:noFill/>
          <a:ln w="19050" algn="ctr">
            <a:solidFill>
              <a:srgbClr val="F15822"/>
            </a:solidFill>
            <a:prstDash val="lgDash"/>
            <a:round/>
            <a:headEnd/>
            <a:tailEnd/>
          </a:ln>
        </p:spPr>
      </p:cxn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00324" y="2220060"/>
            <a:ext cx="9061632" cy="2210128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00324" y="4500121"/>
            <a:ext cx="9061632" cy="1320036"/>
          </a:xfrm>
        </p:spPr>
        <p:txBody>
          <a:bodyPr/>
          <a:lstStyle>
            <a:lvl1pPr marL="0" indent="0" algn="l"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26" name="Picture 2" descr="C:\Users\user\Documents\MyStuff\VIS\VIS 2022\Digital Assets\VIS-22 Logos\VIS 2022 Logo - FINAL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48327" y="647727"/>
            <a:ext cx="5574396" cy="12801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7"/>
          <p:cNvCxnSpPr>
            <a:cxnSpLocks/>
          </p:cNvCxnSpPr>
          <p:nvPr userDrawn="1"/>
        </p:nvCxnSpPr>
        <p:spPr bwMode="auto">
          <a:xfrm>
            <a:off x="660400" y="5940425"/>
            <a:ext cx="10201275" cy="0"/>
          </a:xfrm>
          <a:prstGeom prst="line">
            <a:avLst/>
          </a:prstGeom>
          <a:noFill/>
          <a:ln w="19050" algn="ctr">
            <a:solidFill>
              <a:srgbClr val="F15822"/>
            </a:solidFill>
            <a:prstDash val="lgDash"/>
            <a:round/>
            <a:headEnd/>
            <a:tailEnd/>
          </a:ln>
        </p:spPr>
      </p:cxn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660119" y="1560042"/>
            <a:ext cx="10201837" cy="420011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2"/>
                </a:solidFill>
              </a:defRPr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660119" y="260007"/>
            <a:ext cx="10201837" cy="112003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050" name="Picture 2" descr="C:\Users\user\Documents\MyStuff\VIS\VIS 2022\Digital Assets\VIS-22 Logos\VIS 2022 Logo - FINAL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60400" y="6002345"/>
            <a:ext cx="1592686" cy="3657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7"/>
          <p:cNvCxnSpPr>
            <a:cxnSpLocks/>
          </p:cNvCxnSpPr>
          <p:nvPr userDrawn="1"/>
        </p:nvCxnSpPr>
        <p:spPr bwMode="auto">
          <a:xfrm>
            <a:off x="660400" y="5940425"/>
            <a:ext cx="10201275" cy="0"/>
          </a:xfrm>
          <a:prstGeom prst="line">
            <a:avLst/>
          </a:prstGeom>
          <a:noFill/>
          <a:ln w="19050" algn="ctr">
            <a:solidFill>
              <a:srgbClr val="F15822"/>
            </a:solidFill>
            <a:prstDash val="lgDash"/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9" name="Picture 2" descr="C:\Users\user\Documents\MyStuff\VIS\VIS 2022\Digital Assets\VIS-22 Logos\VIS 2022 Logo - FINAL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60400" y="6002345"/>
            <a:ext cx="1592686" cy="3657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7"/>
          <p:cNvCxnSpPr>
            <a:cxnSpLocks/>
          </p:cNvCxnSpPr>
          <p:nvPr userDrawn="1"/>
        </p:nvCxnSpPr>
        <p:spPr bwMode="auto">
          <a:xfrm>
            <a:off x="660400" y="5940425"/>
            <a:ext cx="10201275" cy="0"/>
          </a:xfrm>
          <a:prstGeom prst="line">
            <a:avLst/>
          </a:prstGeom>
          <a:noFill/>
          <a:ln w="19050" algn="ctr">
            <a:solidFill>
              <a:srgbClr val="F15822"/>
            </a:solidFill>
            <a:prstDash val="lgDash"/>
            <a:round/>
            <a:headEnd/>
            <a:tailEnd/>
          </a:ln>
        </p:spPr>
      </p:cxnSp>
      <p:pic>
        <p:nvPicPr>
          <p:cNvPr id="32" name="Picture 2" descr="C:\Users\user\Documents\MyStuff\VIS\VIS 2022\Digital Assets\VIS-22 Logos\VIS 2022 Logo - FINAL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60400" y="6002345"/>
            <a:ext cx="1592686" cy="3657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 userDrawn="1"/>
        </p:nvSpPr>
        <p:spPr bwMode="auto">
          <a:xfrm>
            <a:off x="-791873" y="3455988"/>
            <a:ext cx="4114800" cy="4114800"/>
          </a:xfrm>
          <a:prstGeom prst="rect">
            <a:avLst/>
          </a:prstGeom>
          <a:blipFill dpi="0" rotWithShape="1">
            <a:blip r:embed="rId2">
              <a:alphaModFix amt="15000"/>
            </a:blip>
            <a:srcRect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 bwMode="auto">
          <a:xfrm flipV="1">
            <a:off x="2279650" y="955675"/>
            <a:ext cx="0" cy="4621213"/>
          </a:xfrm>
          <a:prstGeom prst="line">
            <a:avLst/>
          </a:prstGeom>
          <a:noFill/>
          <a:ln w="19050" algn="ctr">
            <a:solidFill>
              <a:srgbClr val="F15822"/>
            </a:solidFill>
            <a:prstDash val="lgDash"/>
            <a:round/>
            <a:headEnd/>
            <a:tailEnd/>
          </a:ln>
        </p:spPr>
      </p:cxn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400432" y="2040055"/>
            <a:ext cx="7921427" cy="2400065"/>
          </a:xfrm>
        </p:spPr>
        <p:txBody>
          <a:bodyPr anchor="ctr"/>
          <a:lstStyle>
            <a:lvl1pPr marL="0" indent="0">
              <a:buNone/>
              <a:defRPr sz="3600">
                <a:solidFill>
                  <a:schemeClr val="accent1"/>
                </a:solidFill>
              </a:defRPr>
            </a:lvl1pPr>
          </a:lstStyle>
          <a:p>
            <a:pPr lvl="0"/>
            <a:endParaRPr lang="en-US" dirty="0"/>
          </a:p>
        </p:txBody>
      </p:sp>
      <p:pic>
        <p:nvPicPr>
          <p:cNvPr id="41" name="Picture 2" descr="C:\Users\user\Documents\MyStuff\VIS\VIS 2022\Digital Assets\VIS-22 Logos\VIS 2022 Logo - FINAL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60400" y="6002345"/>
            <a:ext cx="1592686" cy="3657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0400" y="1500188"/>
            <a:ext cx="10201275" cy="425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2865" tIns="51432" rIns="102865" bIns="514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7" name="Title Placeholder 3"/>
          <p:cNvSpPr>
            <a:spLocks noGrp="1"/>
          </p:cNvSpPr>
          <p:nvPr>
            <p:ph type="title"/>
          </p:nvPr>
        </p:nvSpPr>
        <p:spPr bwMode="auto">
          <a:xfrm>
            <a:off x="660400" y="260350"/>
            <a:ext cx="10201275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9" tIns="36005" rIns="72009" bIns="3600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accent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5pPr>
      <a:lvl6pPr marL="514324" algn="l" rtl="0" fontAlgn="base">
        <a:spcBef>
          <a:spcPct val="0"/>
        </a:spcBef>
        <a:spcAft>
          <a:spcPct val="0"/>
        </a:spcAft>
        <a:defRPr sz="40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6pPr>
      <a:lvl7pPr marL="1028648" algn="l" rtl="0" fontAlgn="base">
        <a:spcBef>
          <a:spcPct val="0"/>
        </a:spcBef>
        <a:spcAft>
          <a:spcPct val="0"/>
        </a:spcAft>
        <a:defRPr sz="40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7pPr>
      <a:lvl8pPr marL="1542973" algn="l" rtl="0" fontAlgn="base">
        <a:spcBef>
          <a:spcPct val="0"/>
        </a:spcBef>
        <a:spcAft>
          <a:spcPct val="0"/>
        </a:spcAft>
        <a:defRPr sz="40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8pPr>
      <a:lvl9pPr marL="2057297" algn="l" rtl="0" fontAlgn="base">
        <a:spcBef>
          <a:spcPct val="0"/>
        </a:spcBef>
        <a:spcAft>
          <a:spcPct val="0"/>
        </a:spcAft>
        <a:defRPr sz="40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4488" indent="-344488" algn="l" rtl="0" eaLnBrk="0" fontAlgn="base" hangingPunct="0">
        <a:spcBef>
          <a:spcPts val="313"/>
        </a:spcBef>
        <a:spcAft>
          <a:spcPts val="163"/>
        </a:spcAft>
        <a:buClr>
          <a:schemeClr val="accent1"/>
        </a:buClr>
        <a:buSzPct val="90000"/>
        <a:buFont typeface="Tahoma" pitchFamily="34" charset="0"/>
        <a:buChar char="•"/>
        <a:defRPr sz="24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90563" indent="-346075" algn="l" rtl="0" eaLnBrk="0" fontAlgn="base" hangingPunct="0">
        <a:spcBef>
          <a:spcPts val="313"/>
        </a:spcBef>
        <a:spcAft>
          <a:spcPts val="163"/>
        </a:spcAft>
        <a:buClr>
          <a:schemeClr val="accent1"/>
        </a:buClr>
        <a:buSzPct val="90000"/>
        <a:buFont typeface="Tahoma" pitchFamily="34" charset="0"/>
        <a:buChar char="•"/>
        <a:defRPr sz="20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027113" indent="-336550" algn="l" rtl="0" eaLnBrk="0" fontAlgn="base" hangingPunct="0">
        <a:spcBef>
          <a:spcPts val="313"/>
        </a:spcBef>
        <a:spcAft>
          <a:spcPts val="163"/>
        </a:spcAft>
        <a:buClr>
          <a:schemeClr val="accent1"/>
        </a:buClr>
        <a:buSzPct val="90000"/>
        <a:buFont typeface="Tahoma" pitchFamily="34" charset="0"/>
        <a:buChar char="•"/>
        <a:defRPr sz="18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371600" indent="-344488" algn="l" rtl="0" eaLnBrk="0" fontAlgn="base" hangingPunct="0">
        <a:spcBef>
          <a:spcPts val="313"/>
        </a:spcBef>
        <a:spcAft>
          <a:spcPts val="163"/>
        </a:spcAft>
        <a:buClr>
          <a:schemeClr val="accent1"/>
        </a:buClr>
        <a:buSzPct val="90000"/>
        <a:buFont typeface="Tahoma" pitchFamily="34" charset="0"/>
        <a:buChar char="•"/>
        <a:defRPr sz="16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716088" indent="-344488" algn="l" rtl="0" eaLnBrk="0" fontAlgn="base" hangingPunct="0">
        <a:spcBef>
          <a:spcPts val="313"/>
        </a:spcBef>
        <a:spcAft>
          <a:spcPts val="163"/>
        </a:spcAft>
        <a:buClr>
          <a:schemeClr val="accent1"/>
        </a:buClr>
        <a:buSzPct val="90000"/>
        <a:buFont typeface="Tahoma" pitchFamily="34" charset="0"/>
        <a:buChar char="•"/>
        <a:defRPr sz="14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828783" indent="-257162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EEEAFF"/>
          </a:solidFill>
          <a:latin typeface="+mn-lt"/>
          <a:ea typeface="+mn-ea"/>
        </a:defRPr>
      </a:lvl6pPr>
      <a:lvl7pPr marL="3343108" indent="-257162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EEEAFF"/>
          </a:solidFill>
          <a:latin typeface="+mn-lt"/>
          <a:ea typeface="+mn-ea"/>
        </a:defRPr>
      </a:lvl7pPr>
      <a:lvl8pPr marL="3857433" indent="-257162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EEEAFF"/>
          </a:solidFill>
          <a:latin typeface="+mn-lt"/>
          <a:ea typeface="+mn-ea"/>
        </a:defRPr>
      </a:lvl8pPr>
      <a:lvl9pPr marL="4371757" indent="-257162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EEEA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648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2973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621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5946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270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595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1800225" y="2219325"/>
            <a:ext cx="9121775" cy="2211388"/>
          </a:xfrm>
        </p:spPr>
        <p:txBody>
          <a:bodyPr/>
          <a:lstStyle/>
          <a:p>
            <a:r>
              <a:rPr lang="en-US" altLang="en-US" dirty="0" smtClean="0"/>
              <a:t>Introduction to XYZ Using </a:t>
            </a:r>
            <a:br>
              <a:rPr lang="en-US" altLang="en-US" dirty="0" smtClean="0"/>
            </a:br>
            <a:r>
              <a:rPr lang="en-US" altLang="en-US" dirty="0" smtClean="0"/>
              <a:t>Hierarchical Models</a:t>
            </a:r>
          </a:p>
        </p:txBody>
      </p:sp>
      <p:sp>
        <p:nvSpPr>
          <p:cNvPr id="7171" name="Subtitle 2"/>
          <p:cNvSpPr>
            <a:spLocks noGrp="1" noChangeArrowheads="1"/>
          </p:cNvSpPr>
          <p:nvPr>
            <p:ph type="subTitle" idx="1"/>
          </p:nvPr>
        </p:nvSpPr>
        <p:spPr>
          <a:xfrm>
            <a:off x="1800225" y="4500563"/>
            <a:ext cx="9061450" cy="131921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mtClean="0"/>
              <a:t>John Smith, ABC University</a:t>
            </a:r>
          </a:p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Content Placeholder 1"/>
          <p:cNvSpPr>
            <a:spLocks noGrp="1"/>
          </p:cNvSpPr>
          <p:nvPr>
            <p:ph idx="1"/>
          </p:nvPr>
        </p:nvSpPr>
        <p:spPr>
          <a:xfrm>
            <a:off x="660400" y="1560513"/>
            <a:ext cx="10201275" cy="4198937"/>
          </a:xfrm>
        </p:spPr>
        <p:txBody>
          <a:bodyPr/>
          <a:lstStyle/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dirty="0"/>
              <a:t>Introduction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dirty="0"/>
              <a:t>Previous Work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dirty="0"/>
              <a:t>Approach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dirty="0"/>
              <a:t>Hierarchical Models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dirty="0"/>
              <a:t>Application Domain</a:t>
            </a:r>
          </a:p>
          <a:p>
            <a:pPr marL="541318" lvl="1" indent="-277535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dirty="0"/>
              <a:t>Dataset</a:t>
            </a:r>
          </a:p>
          <a:p>
            <a:pPr marL="541318" lvl="1" indent="-277535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dirty="0"/>
              <a:t>Results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dirty="0"/>
              <a:t>Conclusion</a:t>
            </a:r>
          </a:p>
        </p:txBody>
      </p:sp>
      <p:sp>
        <p:nvSpPr>
          <p:cNvPr id="8195" name="Title 2"/>
          <p:cNvSpPr>
            <a:spLocks noGrp="1"/>
          </p:cNvSpPr>
          <p:nvPr>
            <p:ph type="title"/>
          </p:nvPr>
        </p:nvSpPr>
        <p:spPr>
          <a:xfrm>
            <a:off x="660400" y="260350"/>
            <a:ext cx="10201275" cy="1119188"/>
          </a:xfrm>
        </p:spPr>
        <p:txBody>
          <a:bodyPr/>
          <a:lstStyle/>
          <a:p>
            <a:r>
              <a:rPr lang="en-US" altLang="en-US" dirty="0" smtClean="0"/>
              <a:t>Agenda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Content Placeholder 1"/>
          <p:cNvSpPr>
            <a:spLocks noGrp="1" noChangeArrowheads="1"/>
          </p:cNvSpPr>
          <p:nvPr>
            <p:ph idx="1"/>
          </p:nvPr>
        </p:nvSpPr>
        <p:spPr>
          <a:xfrm>
            <a:off x="660400" y="1560513"/>
            <a:ext cx="10201275" cy="4198937"/>
          </a:xfrm>
        </p:spPr>
        <p:txBody>
          <a:bodyPr/>
          <a:lstStyle/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altLang="en-US" dirty="0"/>
              <a:t>This is an introduction to our techniques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altLang="en-US" dirty="0"/>
              <a:t>It’s important because we believe so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altLang="en-US" dirty="0" err="1"/>
              <a:t>Etc</a:t>
            </a:r>
            <a:r>
              <a:rPr lang="en-US" altLang="en-US" dirty="0"/>
              <a:t>….</a:t>
            </a:r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660400" y="260350"/>
            <a:ext cx="10201275" cy="1119188"/>
          </a:xfrm>
        </p:spPr>
        <p:txBody>
          <a:bodyPr/>
          <a:lstStyle/>
          <a:p>
            <a:r>
              <a:rPr lang="en-US" altLang="en-US" dirty="0" smtClean="0"/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Placeholder 3"/>
          <p:cNvSpPr>
            <a:spLocks noGrp="1" noChangeArrowheads="1"/>
          </p:cNvSpPr>
          <p:nvPr>
            <p:ph type="body" sz="quarter" idx="10"/>
          </p:nvPr>
        </p:nvSpPr>
        <p:spPr>
          <a:xfrm>
            <a:off x="2400300" y="2039938"/>
            <a:ext cx="7921625" cy="2400300"/>
          </a:xfrm>
        </p:spPr>
        <p:txBody>
          <a:bodyPr/>
          <a:lstStyle/>
          <a:p>
            <a:pPr>
              <a:spcBef>
                <a:spcPts val="315"/>
              </a:spcBef>
              <a:spcAft>
                <a:spcPts val="158"/>
              </a:spcAft>
              <a:defRPr/>
            </a:pPr>
            <a:r>
              <a:rPr lang="en-US" altLang="en-US" dirty="0"/>
              <a:t>Why do we believe this is important?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ctrTitle"/>
          </p:nvPr>
        </p:nvSpPr>
        <p:spPr>
          <a:xfrm>
            <a:off x="1800225" y="2219325"/>
            <a:ext cx="9061450" cy="1141413"/>
          </a:xfrm>
        </p:spPr>
        <p:txBody>
          <a:bodyPr/>
          <a:lstStyle/>
          <a:p>
            <a:r>
              <a:rPr lang="en-US" altLang="en-US" dirty="0" smtClean="0"/>
              <a:t>More important information</a:t>
            </a:r>
          </a:p>
        </p:txBody>
      </p:sp>
      <p:sp>
        <p:nvSpPr>
          <p:cNvPr id="12290" name="Content Placeholder 1"/>
          <p:cNvSpPr>
            <a:spLocks noGrp="1" noChangeArrowheads="1"/>
          </p:cNvSpPr>
          <p:nvPr>
            <p:ph type="subTitle" idx="1"/>
          </p:nvPr>
        </p:nvSpPr>
        <p:spPr>
          <a:xfrm>
            <a:off x="1800225" y="3360738"/>
            <a:ext cx="9061450" cy="1319212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58"/>
              </a:spcAft>
              <a:defRPr/>
            </a:pPr>
            <a:r>
              <a:rPr lang="en-US" altLang="en-US" dirty="0"/>
              <a:t>This is important because it is very useful 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Other reasons this is important: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Reason 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Another reason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More reasons</a:t>
            </a:r>
          </a:p>
          <a:p>
            <a:pPr marL="901363" lvl="1" indent="-360045">
              <a:spcBef>
                <a:spcPts val="315"/>
              </a:spcBef>
              <a:spcAft>
                <a:spcPts val="158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And more reasons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VIS-22">
      <a:dk1>
        <a:srgbClr val="1D3160"/>
      </a:dk1>
      <a:lt1>
        <a:srgbClr val="2473B6"/>
      </a:lt1>
      <a:dk2>
        <a:srgbClr val="000000"/>
      </a:dk2>
      <a:lt2>
        <a:srgbClr val="FFFFFF"/>
      </a:lt2>
      <a:accent1>
        <a:srgbClr val="A30B35"/>
      </a:accent1>
      <a:accent2>
        <a:srgbClr val="F15822"/>
      </a:accent2>
      <a:accent3>
        <a:srgbClr val="FDBB30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4447</TotalTime>
  <Words>70</Words>
  <Application>Microsoft Office PowerPoint</Application>
  <PresentationFormat>Custom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Introduction to XYZ Using  Hierarchical Models</vt:lpstr>
      <vt:lpstr>Agenda</vt:lpstr>
      <vt:lpstr>Introduction</vt:lpstr>
      <vt:lpstr>Slide 4</vt:lpstr>
      <vt:lpstr>More important information</vt:lpstr>
    </vt:vector>
  </TitlesOfParts>
  <Company>Melissa Kingman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Kingman</dc:creator>
  <cp:lastModifiedBy>user</cp:lastModifiedBy>
  <cp:revision>122</cp:revision>
  <dcterms:created xsi:type="dcterms:W3CDTF">2008-06-27T17:43:02Z</dcterms:created>
  <dcterms:modified xsi:type="dcterms:W3CDTF">2021-09-24T17:26:47Z</dcterms:modified>
</cp:coreProperties>
</file>